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760" r:id="rId2"/>
    <p:sldId id="260" r:id="rId3"/>
    <p:sldId id="666" r:id="rId4"/>
    <p:sldId id="690" r:id="rId5"/>
    <p:sldId id="770" r:id="rId6"/>
    <p:sldId id="766" r:id="rId7"/>
    <p:sldId id="762" r:id="rId8"/>
    <p:sldId id="763" r:id="rId9"/>
    <p:sldId id="764" r:id="rId10"/>
    <p:sldId id="771" r:id="rId11"/>
    <p:sldId id="765" r:id="rId12"/>
    <p:sldId id="772" r:id="rId13"/>
    <p:sldId id="767" r:id="rId14"/>
    <p:sldId id="768" r:id="rId15"/>
    <p:sldId id="761" r:id="rId16"/>
  </p:sldIdLst>
  <p:sldSz cx="12192000" cy="6858000"/>
  <p:notesSz cx="6858000" cy="9144000"/>
  <p:embeddedFontLst>
    <p:embeddedFont>
      <p:font typeface="SpoqaHanSans" panose="020B0600000101010101" charset="-127"/>
      <p:regular r:id="rId19"/>
      <p:bold r:id="rId20"/>
    </p:embeddedFont>
    <p:embeddedFont>
      <p:font typeface="SpoqaHanSans Light" panose="020B0600000101010101" charset="-127"/>
      <p:regular r:id="rId21"/>
      <p:bold r:id="rId22"/>
    </p:embeddedFont>
    <p:embeddedFont>
      <p:font typeface="08서울남산체 EB" panose="02020603020101020101" pitchFamily="18" charset="-127"/>
      <p:regular r:id="rId23"/>
    </p:embeddedFont>
    <p:embeddedFont>
      <p:font typeface="Montserrat" panose="020B0600000101010101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02"/>
    <a:srgbClr val="262626"/>
    <a:srgbClr val="F39924"/>
    <a:srgbClr val="1956D5"/>
    <a:srgbClr val="F39926"/>
    <a:srgbClr val="47CFFF"/>
    <a:srgbClr val="FAF654"/>
    <a:srgbClr val="FAF644"/>
    <a:srgbClr val="F4F428"/>
    <a:srgbClr val="EFA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10503-6C15-44BF-BA24-028E0B8229F5}" v="7" dt="2019-10-10T03:43:06.393"/>
    <p1510:client id="{4830D030-F328-4BF6-894E-30BA2C58E01D}" v="185" dt="2019-10-09T13:05:57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94558"/>
  </p:normalViewPr>
  <p:slideViewPr>
    <p:cSldViewPr snapToGrid="0" snapToObjects="1">
      <p:cViewPr varScale="1">
        <p:scale>
          <a:sx n="108" d="100"/>
          <a:sy n="108" d="100"/>
        </p:scale>
        <p:origin x="738" y="96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기홍" userId="9f53249e4dc05dbc" providerId="LiveId" clId="{4830D030-F328-4BF6-894E-30BA2C58E01D}"/>
    <pc:docChg chg="undo custSel addSld delSld modSld sldOrd">
      <pc:chgData name="박 기홍" userId="9f53249e4dc05dbc" providerId="LiveId" clId="{4830D030-F328-4BF6-894E-30BA2C58E01D}" dt="2019-10-09T13:05:57.360" v="2581" actId="20577"/>
      <pc:docMkLst>
        <pc:docMk/>
      </pc:docMkLst>
      <pc:sldChg chg="modSp">
        <pc:chgData name="박 기홍" userId="9f53249e4dc05dbc" providerId="LiveId" clId="{4830D030-F328-4BF6-894E-30BA2C58E01D}" dt="2019-10-08T10:43:33.626" v="109" actId="20577"/>
        <pc:sldMkLst>
          <pc:docMk/>
          <pc:sldMk cId="1165991310" sldId="260"/>
        </pc:sldMkLst>
        <pc:spChg chg="mod">
          <ac:chgData name="박 기홍" userId="9f53249e4dc05dbc" providerId="LiveId" clId="{4830D030-F328-4BF6-894E-30BA2C58E01D}" dt="2019-10-08T10:43:33.626" v="109" actId="20577"/>
          <ac:spMkLst>
            <pc:docMk/>
            <pc:sldMk cId="1165991310" sldId="260"/>
            <ac:spMk id="2" creationId="{A94FED29-93D8-A948-81F6-D43B59106213}"/>
          </ac:spMkLst>
        </pc:spChg>
      </pc:sldChg>
      <pc:sldChg chg="modSp">
        <pc:chgData name="박 기홍" userId="9f53249e4dc05dbc" providerId="LiveId" clId="{4830D030-F328-4BF6-894E-30BA2C58E01D}" dt="2019-10-08T10:44:30.105" v="141" actId="20577"/>
        <pc:sldMkLst>
          <pc:docMk/>
          <pc:sldMk cId="686884142" sldId="666"/>
        </pc:sldMkLst>
        <pc:spChg chg="mod">
          <ac:chgData name="박 기홍" userId="9f53249e4dc05dbc" providerId="LiveId" clId="{4830D030-F328-4BF6-894E-30BA2C58E01D}" dt="2019-10-08T10:44:30.105" v="141" actId="20577"/>
          <ac:spMkLst>
            <pc:docMk/>
            <pc:sldMk cId="686884142" sldId="666"/>
            <ac:spMk id="6" creationId="{13A9CAAF-337C-9644-BC5B-A88BD5C17553}"/>
          </ac:spMkLst>
        </pc:spChg>
      </pc:sldChg>
      <pc:sldChg chg="addSp delSp modSp">
        <pc:chgData name="박 기홍" userId="9f53249e4dc05dbc" providerId="LiveId" clId="{4830D030-F328-4BF6-894E-30BA2C58E01D}" dt="2019-10-08T11:04:41.047" v="402" actId="2085"/>
        <pc:sldMkLst>
          <pc:docMk/>
          <pc:sldMk cId="2212795034" sldId="690"/>
        </pc:sldMkLst>
        <pc:spChg chg="mod">
          <ac:chgData name="박 기홍" userId="9f53249e4dc05dbc" providerId="LiveId" clId="{4830D030-F328-4BF6-894E-30BA2C58E01D}" dt="2019-10-08T10:45:14.931" v="182" actId="20577"/>
          <ac:spMkLst>
            <pc:docMk/>
            <pc:sldMk cId="2212795034" sldId="690"/>
            <ac:spMk id="2" creationId="{6FA55F1C-4B1E-FC4C-9D82-60DB8B2C9398}"/>
          </ac:spMkLst>
        </pc:spChg>
        <pc:spChg chg="del mod">
          <ac:chgData name="박 기홍" userId="9f53249e4dc05dbc" providerId="LiveId" clId="{4830D030-F328-4BF6-894E-30BA2C58E01D}" dt="2019-10-08T10:48:46.997" v="292" actId="478"/>
          <ac:spMkLst>
            <pc:docMk/>
            <pc:sldMk cId="2212795034" sldId="690"/>
            <ac:spMk id="3" creationId="{6C87FE5F-7015-D347-86CD-D6500E97CA89}"/>
          </ac:spMkLst>
        </pc:spChg>
        <pc:spChg chg="add del mod">
          <ac:chgData name="박 기홍" userId="9f53249e4dc05dbc" providerId="LiveId" clId="{4830D030-F328-4BF6-894E-30BA2C58E01D}" dt="2019-10-08T10:48:57.690" v="294" actId="11529"/>
          <ac:spMkLst>
            <pc:docMk/>
            <pc:sldMk cId="2212795034" sldId="690"/>
            <ac:spMk id="11" creationId="{D0E4B2B9-1B7D-498F-AD62-F05981338456}"/>
          </ac:spMkLst>
        </pc:spChg>
        <pc:spChg chg="add mod">
          <ac:chgData name="박 기홍" userId="9f53249e4dc05dbc" providerId="LiveId" clId="{4830D030-F328-4BF6-894E-30BA2C58E01D}" dt="2019-10-08T11:04:41.047" v="402" actId="2085"/>
          <ac:spMkLst>
            <pc:docMk/>
            <pc:sldMk cId="2212795034" sldId="690"/>
            <ac:spMk id="12" creationId="{8FF3A4C3-ABEB-473D-9493-50A654020E32}"/>
          </ac:spMkLst>
        </pc:spChg>
        <pc:spChg chg="add mod">
          <ac:chgData name="박 기홍" userId="9f53249e4dc05dbc" providerId="LiveId" clId="{4830D030-F328-4BF6-894E-30BA2C58E01D}" dt="2019-10-08T11:00:45.462" v="329" actId="692"/>
          <ac:spMkLst>
            <pc:docMk/>
            <pc:sldMk cId="2212795034" sldId="690"/>
            <ac:spMk id="13" creationId="{E55F2EFB-1E4B-493C-9EFD-7906F142183C}"/>
          </ac:spMkLst>
        </pc:spChg>
        <pc:spChg chg="add del mod">
          <ac:chgData name="박 기홍" userId="9f53249e4dc05dbc" providerId="LiveId" clId="{4830D030-F328-4BF6-894E-30BA2C58E01D}" dt="2019-10-08T11:00:56.637" v="331" actId="767"/>
          <ac:spMkLst>
            <pc:docMk/>
            <pc:sldMk cId="2212795034" sldId="690"/>
            <ac:spMk id="14" creationId="{BD973601-E0CD-4A29-B578-DFF6219D2E92}"/>
          </ac:spMkLst>
        </pc:spChg>
        <pc:spChg chg="add mod">
          <ac:chgData name="박 기홍" userId="9f53249e4dc05dbc" providerId="LiveId" clId="{4830D030-F328-4BF6-894E-30BA2C58E01D}" dt="2019-10-08T11:02:51.825" v="388" actId="1076"/>
          <ac:spMkLst>
            <pc:docMk/>
            <pc:sldMk cId="2212795034" sldId="690"/>
            <ac:spMk id="15" creationId="{BEDE05CD-42E2-4853-812B-4C3C3948B9D5}"/>
          </ac:spMkLst>
        </pc:spChg>
        <pc:spChg chg="add mod">
          <ac:chgData name="박 기홍" userId="9f53249e4dc05dbc" providerId="LiveId" clId="{4830D030-F328-4BF6-894E-30BA2C58E01D}" dt="2019-10-08T11:02:49.005" v="387" actId="1076"/>
          <ac:spMkLst>
            <pc:docMk/>
            <pc:sldMk cId="2212795034" sldId="690"/>
            <ac:spMk id="16" creationId="{A88EAB5D-98A0-4351-BF3C-8B7A5404FE69}"/>
          </ac:spMkLst>
        </pc:spChg>
        <pc:spChg chg="add mod">
          <ac:chgData name="박 기홍" userId="9f53249e4dc05dbc" providerId="LiveId" clId="{4830D030-F328-4BF6-894E-30BA2C58E01D}" dt="2019-10-08T11:03:14.982" v="397" actId="1076"/>
          <ac:spMkLst>
            <pc:docMk/>
            <pc:sldMk cId="2212795034" sldId="690"/>
            <ac:spMk id="17" creationId="{DCDA2C11-B808-4E21-9E5B-B53588BAABBF}"/>
          </ac:spMkLst>
        </pc:spChg>
        <pc:spChg chg="add mod">
          <ac:chgData name="박 기홍" userId="9f53249e4dc05dbc" providerId="LiveId" clId="{4830D030-F328-4BF6-894E-30BA2C58E01D}" dt="2019-10-08T11:03:10.619" v="396" actId="1076"/>
          <ac:spMkLst>
            <pc:docMk/>
            <pc:sldMk cId="2212795034" sldId="690"/>
            <ac:spMk id="18" creationId="{A1E3661A-0A2E-4ED9-93DF-3820FDF74F72}"/>
          </ac:spMkLst>
        </pc:spChg>
        <pc:cxnChg chg="add mod ord">
          <ac:chgData name="박 기홍" userId="9f53249e4dc05dbc" providerId="LiveId" clId="{4830D030-F328-4BF6-894E-30BA2C58E01D}" dt="2019-10-08T10:49:35.768" v="302" actId="692"/>
          <ac:cxnSpMkLst>
            <pc:docMk/>
            <pc:sldMk cId="2212795034" sldId="690"/>
            <ac:cxnSpMk id="8" creationId="{190CEFCF-1DED-4FA7-AEA0-0E2463FB4DC5}"/>
          </ac:cxnSpMkLst>
        </pc:cxnChg>
        <pc:cxnChg chg="add mod ord">
          <ac:chgData name="박 기홍" userId="9f53249e4dc05dbc" providerId="LiveId" clId="{4830D030-F328-4BF6-894E-30BA2C58E01D}" dt="2019-10-08T10:49:52.896" v="305" actId="692"/>
          <ac:cxnSpMkLst>
            <pc:docMk/>
            <pc:sldMk cId="2212795034" sldId="690"/>
            <ac:cxnSpMk id="10" creationId="{A61347BB-A6B5-4692-A946-85EC1D267F34}"/>
          </ac:cxnSpMkLst>
        </pc:cxnChg>
      </pc:sldChg>
      <pc:sldChg chg="modSp">
        <pc:chgData name="박 기홍" userId="9f53249e4dc05dbc" providerId="LiveId" clId="{4830D030-F328-4BF6-894E-30BA2C58E01D}" dt="2019-10-09T09:46:08.735" v="542" actId="1076"/>
        <pc:sldMkLst>
          <pc:docMk/>
          <pc:sldMk cId="938370563" sldId="760"/>
        </pc:sldMkLst>
        <pc:spChg chg="mod">
          <ac:chgData name="박 기홍" userId="9f53249e4dc05dbc" providerId="LiveId" clId="{4830D030-F328-4BF6-894E-30BA2C58E01D}" dt="2019-10-09T09:46:08.735" v="542" actId="1076"/>
          <ac:spMkLst>
            <pc:docMk/>
            <pc:sldMk cId="938370563" sldId="760"/>
            <ac:spMk id="5" creationId="{5EAE23E8-8817-D545-BEC3-50CF6A5867EC}"/>
          </ac:spMkLst>
        </pc:spChg>
      </pc:sldChg>
      <pc:sldChg chg="modSp add">
        <pc:chgData name="박 기홍" userId="9f53249e4dc05dbc" providerId="LiveId" clId="{4830D030-F328-4BF6-894E-30BA2C58E01D}" dt="2019-10-08T11:12:31.689" v="512" actId="20577"/>
        <pc:sldMkLst>
          <pc:docMk/>
          <pc:sldMk cId="682368153" sldId="762"/>
        </pc:sldMkLst>
        <pc:spChg chg="mod">
          <ac:chgData name="박 기홍" userId="9f53249e4dc05dbc" providerId="LiveId" clId="{4830D030-F328-4BF6-894E-30BA2C58E01D}" dt="2019-10-08T11:12:31.689" v="512" actId="20577"/>
          <ac:spMkLst>
            <pc:docMk/>
            <pc:sldMk cId="682368153" sldId="762"/>
            <ac:spMk id="6" creationId="{13A9CAAF-337C-9644-BC5B-A88BD5C17553}"/>
          </ac:spMkLst>
        </pc:spChg>
      </pc:sldChg>
      <pc:sldChg chg="modSp add">
        <pc:chgData name="박 기홍" userId="9f53249e4dc05dbc" providerId="LiveId" clId="{4830D030-F328-4BF6-894E-30BA2C58E01D}" dt="2019-10-09T09:49:21.381" v="913" actId="20577"/>
        <pc:sldMkLst>
          <pc:docMk/>
          <pc:sldMk cId="1176736792" sldId="763"/>
        </pc:sldMkLst>
        <pc:spChg chg="mod">
          <ac:chgData name="박 기홍" userId="9f53249e4dc05dbc" providerId="LiveId" clId="{4830D030-F328-4BF6-894E-30BA2C58E01D}" dt="2019-10-08T11:12:42.199" v="527" actId="20577"/>
          <ac:spMkLst>
            <pc:docMk/>
            <pc:sldMk cId="1176736792" sldId="763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09:49:21.381" v="913" actId="20577"/>
          <ac:spMkLst>
            <pc:docMk/>
            <pc:sldMk cId="1176736792" sldId="763"/>
            <ac:spMk id="3" creationId="{6C87FE5F-7015-D347-86CD-D6500E97CA89}"/>
          </ac:spMkLst>
        </pc:spChg>
      </pc:sldChg>
      <pc:sldChg chg="addSp modSp add">
        <pc:chgData name="박 기홍" userId="9f53249e4dc05dbc" providerId="LiveId" clId="{4830D030-F328-4BF6-894E-30BA2C58E01D}" dt="2019-10-09T10:17:18.497" v="1460" actId="403"/>
        <pc:sldMkLst>
          <pc:docMk/>
          <pc:sldMk cId="591855415" sldId="764"/>
        </pc:sldMkLst>
        <pc:spChg chg="mod">
          <ac:chgData name="박 기홍" userId="9f53249e4dc05dbc" providerId="LiveId" clId="{4830D030-F328-4BF6-894E-30BA2C58E01D}" dt="2019-10-09T09:49:47.804" v="965" actId="20577"/>
          <ac:spMkLst>
            <pc:docMk/>
            <pc:sldMk cId="591855415" sldId="764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0:17:18.497" v="1460" actId="403"/>
          <ac:spMkLst>
            <pc:docMk/>
            <pc:sldMk cId="591855415" sldId="764"/>
            <ac:spMk id="3" creationId="{6C87FE5F-7015-D347-86CD-D6500E97CA89}"/>
          </ac:spMkLst>
        </pc:spChg>
        <pc:picChg chg="add mod">
          <ac:chgData name="박 기홍" userId="9f53249e4dc05dbc" providerId="LiveId" clId="{4830D030-F328-4BF6-894E-30BA2C58E01D}" dt="2019-10-09T09:51:58.824" v="1014" actId="1076"/>
          <ac:picMkLst>
            <pc:docMk/>
            <pc:sldMk cId="591855415" sldId="764"/>
            <ac:picMk id="5" creationId="{34441463-2B1C-4BB1-8CEA-7A04B544C79F}"/>
          </ac:picMkLst>
        </pc:picChg>
      </pc:sldChg>
      <pc:sldChg chg="modSp add">
        <pc:chgData name="박 기홍" userId="9f53249e4dc05dbc" providerId="LiveId" clId="{4830D030-F328-4BF6-894E-30BA2C58E01D}" dt="2019-10-09T13:05:57.360" v="2581" actId="20577"/>
        <pc:sldMkLst>
          <pc:docMk/>
          <pc:sldMk cId="3598869884" sldId="765"/>
        </pc:sldMkLst>
        <pc:spChg chg="mod">
          <ac:chgData name="박 기홍" userId="9f53249e4dc05dbc" providerId="LiveId" clId="{4830D030-F328-4BF6-894E-30BA2C58E01D}" dt="2019-10-09T13:05:57.360" v="2581" actId="20577"/>
          <ac:spMkLst>
            <pc:docMk/>
            <pc:sldMk cId="3598869884" sldId="765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2:50:33.083" v="2008" actId="20577"/>
          <ac:spMkLst>
            <pc:docMk/>
            <pc:sldMk cId="3598869884" sldId="765"/>
            <ac:spMk id="3" creationId="{6C87FE5F-7015-D347-86CD-D6500E97CA89}"/>
          </ac:spMkLst>
        </pc:spChg>
      </pc:sldChg>
      <pc:sldChg chg="modSp add ord">
        <pc:chgData name="박 기홍" userId="9f53249e4dc05dbc" providerId="LiveId" clId="{4830D030-F328-4BF6-894E-30BA2C58E01D}" dt="2019-10-09T12:51:54.334" v="2030" actId="20577"/>
        <pc:sldMkLst>
          <pc:docMk/>
          <pc:sldMk cId="1228589546" sldId="766"/>
        </pc:sldMkLst>
        <pc:spChg chg="mod">
          <ac:chgData name="박 기홍" userId="9f53249e4dc05dbc" providerId="LiveId" clId="{4830D030-F328-4BF6-894E-30BA2C58E01D}" dt="2019-10-09T12:51:54.334" v="2030" actId="20577"/>
          <ac:spMkLst>
            <pc:docMk/>
            <pc:sldMk cId="1228589546" sldId="766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2:51:45.477" v="2012"/>
          <ac:spMkLst>
            <pc:docMk/>
            <pc:sldMk cId="1228589546" sldId="766"/>
            <ac:spMk id="3" creationId="{6C87FE5F-7015-D347-86CD-D6500E97CA89}"/>
          </ac:spMkLst>
        </pc:spChg>
      </pc:sldChg>
      <pc:sldChg chg="modSp add">
        <pc:chgData name="박 기홍" userId="9f53249e4dc05dbc" providerId="LiveId" clId="{4830D030-F328-4BF6-894E-30BA2C58E01D}" dt="2019-10-09T13:05:42.149" v="2565"/>
        <pc:sldMkLst>
          <pc:docMk/>
          <pc:sldMk cId="530221658" sldId="767"/>
        </pc:sldMkLst>
        <pc:spChg chg="mod">
          <ac:chgData name="박 기홍" userId="9f53249e4dc05dbc" providerId="LiveId" clId="{4830D030-F328-4BF6-894E-30BA2C58E01D}" dt="2019-10-09T12:53:14.476" v="2053" actId="20577"/>
          <ac:spMkLst>
            <pc:docMk/>
            <pc:sldMk cId="530221658" sldId="767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3:05:42.149" v="2565"/>
          <ac:spMkLst>
            <pc:docMk/>
            <pc:sldMk cId="530221658" sldId="767"/>
            <ac:spMk id="3" creationId="{6C87FE5F-7015-D347-86CD-D6500E97CA89}"/>
          </ac:spMkLst>
        </pc:spChg>
      </pc:sldChg>
      <pc:sldChg chg="modSp add">
        <pc:chgData name="박 기홍" userId="9f53249e4dc05dbc" providerId="LiveId" clId="{4830D030-F328-4BF6-894E-30BA2C58E01D}" dt="2019-10-09T13:05:08.487" v="2547" actId="1076"/>
        <pc:sldMkLst>
          <pc:docMk/>
          <pc:sldMk cId="1968234368" sldId="768"/>
        </pc:sldMkLst>
        <pc:spChg chg="mod">
          <ac:chgData name="박 기홍" userId="9f53249e4dc05dbc" providerId="LiveId" clId="{4830D030-F328-4BF6-894E-30BA2C58E01D}" dt="2019-10-09T13:03:51.950" v="2335" actId="20577"/>
          <ac:spMkLst>
            <pc:docMk/>
            <pc:sldMk cId="1968234368" sldId="768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3:05:08.487" v="2547" actId="1076"/>
          <ac:spMkLst>
            <pc:docMk/>
            <pc:sldMk cId="1968234368" sldId="768"/>
            <ac:spMk id="3" creationId="{6C87FE5F-7015-D347-86CD-D6500E97CA89}"/>
          </ac:spMkLst>
        </pc:spChg>
      </pc:sldChg>
      <pc:sldChg chg="add del">
        <pc:chgData name="박 기홍" userId="9f53249e4dc05dbc" providerId="LiveId" clId="{4830D030-F328-4BF6-894E-30BA2C58E01D}" dt="2019-10-09T13:05:46.164" v="2566" actId="47"/>
        <pc:sldMkLst>
          <pc:docMk/>
          <pc:sldMk cId="3187327686" sldId="769"/>
        </pc:sldMkLst>
      </pc:sldChg>
      <pc:sldChg chg="addSp delSp modSp add">
        <pc:chgData name="박 기홍" userId="9f53249e4dc05dbc" providerId="LiveId" clId="{4830D030-F328-4BF6-894E-30BA2C58E01D}" dt="2019-10-08T11:11:32.707" v="489" actId="20577"/>
        <pc:sldMkLst>
          <pc:docMk/>
          <pc:sldMk cId="2073779115" sldId="770"/>
        </pc:sldMkLst>
        <pc:spChg chg="add mod">
          <ac:chgData name="박 기홍" userId="9f53249e4dc05dbc" providerId="LiveId" clId="{4830D030-F328-4BF6-894E-30BA2C58E01D}" dt="2019-10-08T11:10:02.836" v="446" actId="164"/>
          <ac:spMkLst>
            <pc:docMk/>
            <pc:sldMk cId="2073779115" sldId="770"/>
            <ac:spMk id="3" creationId="{FC476ED9-B1C6-4BED-833B-E1607C3B583A}"/>
          </ac:spMkLst>
        </pc:spChg>
        <pc:spChg chg="mod">
          <ac:chgData name="박 기홍" userId="9f53249e4dc05dbc" providerId="LiveId" clId="{4830D030-F328-4BF6-894E-30BA2C58E01D}" dt="2019-10-08T11:04:36.770" v="401" actId="2085"/>
          <ac:spMkLst>
            <pc:docMk/>
            <pc:sldMk cId="2073779115" sldId="770"/>
            <ac:spMk id="12" creationId="{8FF3A4C3-ABEB-473D-9493-50A654020E32}"/>
          </ac:spMkLst>
        </pc:spChg>
        <pc:spChg chg="del">
          <ac:chgData name="박 기홍" userId="9f53249e4dc05dbc" providerId="LiveId" clId="{4830D030-F328-4BF6-894E-30BA2C58E01D}" dt="2019-10-08T11:03:41.135" v="400" actId="478"/>
          <ac:spMkLst>
            <pc:docMk/>
            <pc:sldMk cId="2073779115" sldId="770"/>
            <ac:spMk id="13" creationId="{E55F2EFB-1E4B-493C-9EFD-7906F142183C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5" creationId="{BEDE05CD-42E2-4853-812B-4C3C3948B9D5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6" creationId="{A88EAB5D-98A0-4351-BF3C-8B7A5404FE69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7" creationId="{DCDA2C11-B808-4E21-9E5B-B53588BAABBF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8" creationId="{A1E3661A-0A2E-4ED9-93DF-3820FDF74F72}"/>
          </ac:spMkLst>
        </pc:spChg>
        <pc:spChg chg="add mod">
          <ac:chgData name="박 기홍" userId="9f53249e4dc05dbc" providerId="LiveId" clId="{4830D030-F328-4BF6-894E-30BA2C58E01D}" dt="2019-10-08T11:11:32.707" v="489" actId="20577"/>
          <ac:spMkLst>
            <pc:docMk/>
            <pc:sldMk cId="2073779115" sldId="770"/>
            <ac:spMk id="32" creationId="{FACA8921-9C9D-412B-BBD1-BF4EA9CAD625}"/>
          </ac:spMkLst>
        </pc:spChg>
        <pc:spChg chg="add mod">
          <ac:chgData name="박 기홍" userId="9f53249e4dc05dbc" providerId="LiveId" clId="{4830D030-F328-4BF6-894E-30BA2C58E01D}" dt="2019-10-08T11:11:04.709" v="472" actId="20577"/>
          <ac:spMkLst>
            <pc:docMk/>
            <pc:sldMk cId="2073779115" sldId="770"/>
            <ac:spMk id="33" creationId="{2C04C3D1-8290-417E-8BC0-9D42003BC5AC}"/>
          </ac:spMkLst>
        </pc:spChg>
        <pc:spChg chg="add mod">
          <ac:chgData name="박 기홍" userId="9f53249e4dc05dbc" providerId="LiveId" clId="{4830D030-F328-4BF6-894E-30BA2C58E01D}" dt="2019-10-08T11:11:11.046" v="478" actId="20577"/>
          <ac:spMkLst>
            <pc:docMk/>
            <pc:sldMk cId="2073779115" sldId="770"/>
            <ac:spMk id="34" creationId="{B0E64A69-5038-45FC-A709-CBD73BC34401}"/>
          </ac:spMkLst>
        </pc:spChg>
        <pc:spChg chg="add mod">
          <ac:chgData name="박 기홍" userId="9f53249e4dc05dbc" providerId="LiveId" clId="{4830D030-F328-4BF6-894E-30BA2C58E01D}" dt="2019-10-08T11:10:46.961" v="453"/>
          <ac:spMkLst>
            <pc:docMk/>
            <pc:sldMk cId="2073779115" sldId="770"/>
            <ac:spMk id="35" creationId="{B7285E36-5EAB-4FCD-AAC2-3A32F7125E02}"/>
          </ac:spMkLst>
        </pc:spChg>
        <pc:grpChg chg="add mod">
          <ac:chgData name="박 기홍" userId="9f53249e4dc05dbc" providerId="LiveId" clId="{4830D030-F328-4BF6-894E-30BA2C58E01D}" dt="2019-10-08T11:10:08.693" v="447" actId="14861"/>
          <ac:grpSpMkLst>
            <pc:docMk/>
            <pc:sldMk cId="2073779115" sldId="770"/>
            <ac:grpSpMk id="31" creationId="{C5E00F1E-D899-45E5-B9B1-B0700AB0231A}"/>
          </ac:grpSpMkLst>
        </pc:grpChg>
        <pc:cxnChg chg="add mod or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6" creationId="{E22835A9-787C-497E-AEB9-E999856F394E}"/>
          </ac:cxnSpMkLst>
        </pc:cxnChg>
        <pc:cxnChg chg="del">
          <ac:chgData name="박 기홍" userId="9f53249e4dc05dbc" providerId="LiveId" clId="{4830D030-F328-4BF6-894E-30BA2C58E01D}" dt="2019-10-08T11:03:38.271" v="399" actId="478"/>
          <ac:cxnSpMkLst>
            <pc:docMk/>
            <pc:sldMk cId="2073779115" sldId="770"/>
            <ac:cxnSpMk id="8" creationId="{190CEFCF-1DED-4FA7-AEA0-0E2463FB4DC5}"/>
          </ac:cxnSpMkLst>
        </pc:cxnChg>
        <pc:cxnChg chg="del">
          <ac:chgData name="박 기홍" userId="9f53249e4dc05dbc" providerId="LiveId" clId="{4830D030-F328-4BF6-894E-30BA2C58E01D}" dt="2019-10-08T11:03:38.271" v="399" actId="478"/>
          <ac:cxnSpMkLst>
            <pc:docMk/>
            <pc:sldMk cId="2073779115" sldId="770"/>
            <ac:cxnSpMk id="10" creationId="{A61347BB-A6B5-4692-A946-85EC1D267F34}"/>
          </ac:cxnSpMkLst>
        </pc:cxnChg>
        <pc:cxnChg chg="add mod">
          <ac:chgData name="박 기홍" userId="9f53249e4dc05dbc" providerId="LiveId" clId="{4830D030-F328-4BF6-894E-30BA2C58E01D}" dt="2019-10-08T11:07:46.294" v="421" actId="571"/>
          <ac:cxnSpMkLst>
            <pc:docMk/>
            <pc:sldMk cId="2073779115" sldId="770"/>
            <ac:cxnSpMk id="19" creationId="{C4B7A77F-AAFC-4611-B71C-649534CEA9A5}"/>
          </ac:cxnSpMkLst>
        </pc:cxnChg>
        <pc:cxnChg chg="add mo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20" creationId="{E9129D5C-DACC-425C-B8B7-483B90B67877}"/>
          </ac:cxnSpMkLst>
        </pc:cxnChg>
        <pc:cxnChg chg="add mo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21" creationId="{3689A673-FF4C-4D65-8EB7-02C08C66AFBF}"/>
          </ac:cxnSpMkLst>
        </pc:cxnChg>
      </pc:sldChg>
      <pc:sldChg chg="modSp add">
        <pc:chgData name="박 기홍" userId="9f53249e4dc05dbc" providerId="LiveId" clId="{4830D030-F328-4BF6-894E-30BA2C58E01D}" dt="2019-10-09T12:42:12.851" v="1777" actId="20577"/>
        <pc:sldMkLst>
          <pc:docMk/>
          <pc:sldMk cId="1973868784" sldId="771"/>
        </pc:sldMkLst>
        <pc:spChg chg="mod">
          <ac:chgData name="박 기홍" userId="9f53249e4dc05dbc" providerId="LiveId" clId="{4830D030-F328-4BF6-894E-30BA2C58E01D}" dt="2019-10-09T12:42:12.851" v="1777" actId="20577"/>
          <ac:spMkLst>
            <pc:docMk/>
            <pc:sldMk cId="1973868784" sldId="771"/>
            <ac:spMk id="6" creationId="{13A9CAAF-337C-9644-BC5B-A88BD5C17553}"/>
          </ac:spMkLst>
        </pc:spChg>
      </pc:sldChg>
      <pc:sldChg chg="modSp add">
        <pc:chgData name="박 기홍" userId="9f53249e4dc05dbc" providerId="LiveId" clId="{4830D030-F328-4BF6-894E-30BA2C58E01D}" dt="2019-10-09T12:53:17.184" v="2054" actId="20577"/>
        <pc:sldMkLst>
          <pc:docMk/>
          <pc:sldMk cId="28643011" sldId="772"/>
        </pc:sldMkLst>
        <pc:spChg chg="mod">
          <ac:chgData name="박 기홍" userId="9f53249e4dc05dbc" providerId="LiveId" clId="{4830D030-F328-4BF6-894E-30BA2C58E01D}" dt="2019-10-09T12:53:17.184" v="2054" actId="20577"/>
          <ac:spMkLst>
            <pc:docMk/>
            <pc:sldMk cId="28643011" sldId="772"/>
            <ac:spMk id="6" creationId="{13A9CAAF-337C-9644-BC5B-A88BD5C17553}"/>
          </ac:spMkLst>
        </pc:spChg>
      </pc:sldChg>
    </pc:docChg>
  </pc:docChgLst>
  <pc:docChgLst>
    <pc:chgData name="박 기홍" userId="9f53249e4dc05dbc" providerId="LiveId" clId="{08110503-6C15-44BF-BA24-028E0B8229F5}"/>
    <pc:docChg chg="custSel modSld">
      <pc:chgData name="박 기홍" userId="9f53249e4dc05dbc" providerId="LiveId" clId="{08110503-6C15-44BF-BA24-028E0B8229F5}" dt="2019-10-10T03:43:15.964" v="139" actId="1076"/>
      <pc:docMkLst>
        <pc:docMk/>
      </pc:docMkLst>
      <pc:sldChg chg="addSp modSp">
        <pc:chgData name="박 기홍" userId="9f53249e4dc05dbc" providerId="LiveId" clId="{08110503-6C15-44BF-BA24-028E0B8229F5}" dt="2019-10-10T03:43:15.964" v="139" actId="1076"/>
        <pc:sldMkLst>
          <pc:docMk/>
          <pc:sldMk cId="2212795034" sldId="690"/>
        </pc:sldMkLst>
        <pc:spChg chg="add mod">
          <ac:chgData name="박 기홍" userId="9f53249e4dc05dbc" providerId="LiveId" clId="{08110503-6C15-44BF-BA24-028E0B8229F5}" dt="2019-10-10T03:43:15.964" v="139" actId="1076"/>
          <ac:spMkLst>
            <pc:docMk/>
            <pc:sldMk cId="2212795034" sldId="690"/>
            <ac:spMk id="3" creationId="{237E67AF-77A3-4D17-976E-17117EA4A188}"/>
          </ac:spMkLst>
        </pc:spChg>
      </pc:sldChg>
      <pc:sldChg chg="modSp">
        <pc:chgData name="박 기홍" userId="9f53249e4dc05dbc" providerId="LiveId" clId="{08110503-6C15-44BF-BA24-028E0B8229F5}" dt="2019-10-09T13:11:31.453" v="84" actId="20577"/>
        <pc:sldMkLst>
          <pc:docMk/>
          <pc:sldMk cId="1968234368" sldId="768"/>
        </pc:sldMkLst>
        <pc:spChg chg="mod">
          <ac:chgData name="박 기홍" userId="9f53249e4dc05dbc" providerId="LiveId" clId="{08110503-6C15-44BF-BA24-028E0B8229F5}" dt="2019-10-09T13:11:31.453" v="84" actId="20577"/>
          <ac:spMkLst>
            <pc:docMk/>
            <pc:sldMk cId="1968234368" sldId="768"/>
            <ac:spMk id="3" creationId="{6C87FE5F-7015-D347-86CD-D6500E97CA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946DBC-8A3D-AD42-82BA-5F4B02BD69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02C6DB-AB23-0E4D-B199-FACE2679F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C9BDC3-203E-9B40-AB0C-9C10F7B9D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9F67-627E-3749-BD09-3A0BDACF6A6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D48517-8B64-F142-A088-F83EBB172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C1BDC-07F2-5340-9272-EB279B5BEEF4}" type="datetimeFigureOut">
              <a:rPr kumimoji="1" lang="ko-KR" altLang="en-US" smtClean="0"/>
              <a:t>2019-10-10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89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56E1E-5EE6-9647-87F5-DEA9AD21627A}" type="datetimeFigureOut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2324-1D11-9041-A168-AD367FB5EA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4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12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6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6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9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9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0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1133219-FA6D-724E-8693-B440A61E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F113-2078-B045-9A18-CBE0CCD5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C898-8255-0642-9241-4B2D029E1EF5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69F2-05B2-3F45-B0C3-27E2314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DD5D4DB-18C7-8947-B8F4-22559561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C8CB550-9E89-9B40-890B-9D5E0308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81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36D7A-2966-DD4A-A4D6-5966802F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73AA58-D43B-3B42-AA4F-A06163CA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939CA-F824-D44A-AED0-4459B141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22DB-95D2-6644-B1CE-A288568E61BA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CAB34-2023-1347-8BA1-A96E1936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63B4-712A-0940-A24A-707F47B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622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FF33-4B31-9044-A2A6-144D2C9D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B7751-A399-C24E-947B-C62DFB87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8C4EF-2965-C341-A5EA-335A28D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76F8-86DD-AD4E-9C03-151951D0EBE2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E8F40-F8C7-F64B-A86F-9CD0D106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D989C-CE07-C447-996E-5679F28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2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D2DF-B326-3446-822C-B004B6AC5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31AA3-F672-A542-B5FA-DF24FC48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31AEB-5D8E-D54C-A88A-2743C5E8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49E7-99AB-1544-B7B3-E337E3E2DD6F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DC72-ECA7-E645-B5AD-14B02FB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47F8D8F-48F7-6D4E-85FB-3081EA9AED63}"/>
              </a:ext>
            </a:extLst>
          </p:cNvPr>
          <p:cNvSpPr/>
          <p:nvPr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8AD4CAB-70BD-7845-B7BA-4FE7AC375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CE3E129-5430-EF4F-9C09-80BE7EDCD334}"/>
              </a:ext>
            </a:extLst>
          </p:cNvPr>
          <p:cNvSpPr/>
          <p:nvPr userDrawn="1"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388494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D748FAC-FC00-BC43-B9B5-6A33C15F2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5"/>
          <a:stretch/>
        </p:blipFill>
        <p:spPr>
          <a:xfrm>
            <a:off x="-10378" y="-1587"/>
            <a:ext cx="12203588" cy="68595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917EDA-CED3-834E-9607-27DBCBF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6E284-D733-034C-8CD5-7FEF0E73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8A73-A0C1-F94E-A639-2476E887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098D-CA15-E04F-A331-1F13EFC72359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15E49-7391-FC43-92A8-6EFB1F6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A82D522-E949-B04C-A188-FB02608D2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0579F9-F4B3-8244-BAC3-4817718E9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9" y="6320802"/>
            <a:ext cx="1325568" cy="15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B70144-7276-8746-8D51-E7378A31CDA2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35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32B3-3236-FD4C-8B86-A9891DE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4907-F89A-8C4B-9EA4-F74D02A9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8F431-72FC-AF49-9B7B-B206C235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E5E0F-C422-AD40-8459-6A30242A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ED124-6DB8-F04E-AF75-BD9C35716E3C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F9F3-108B-D941-B866-F60FF11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EA53D4E-A8D9-9C45-9026-7DC9CA072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83B86-3C38-D34A-A7CB-F6FDC694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57ABC-C09D-0C46-9584-0F4C3CAD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034BE-C719-8042-BC3E-6D168605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CC647-2E3B-624A-8B1D-337FCF1DF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6BCF5C-00DC-0E46-948E-D05B0D08A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E4514-0312-3E4B-B239-F0847F0C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F09F9-600A-9E4F-B058-7A5A9EFDCFA3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1FC23F-875D-6440-AA33-10E6211B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44CA57-48C8-3B4A-9C27-77F9BE0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46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6B5A2-92BB-9947-B4AB-13860923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1F0C6-5469-C049-988C-4B9C196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0021-E0B2-6F4D-8683-F0736D67D6F0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2B5C5-2BBD-B449-AA12-5CCD3E2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4DEEB-DD60-9844-9457-7DA2E19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0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F3C7-7230-7243-9E3A-AD33995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8090-FF59-A14C-98D8-39E3B4BD51A5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35CA7-3135-7841-B18E-BBC85F29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B626-041A-BE42-BD17-766ED47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01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E8AF-605D-1A45-AA73-7CAD2AD8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829A-39E0-1041-B455-619FEB0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A08FAE-985E-8343-B6EE-7EDCD8E4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92DFB-8EE5-4747-81C1-48620769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D2EA-1814-574D-BECF-25F5D6877E97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E791B-A0CA-AB4B-807C-16748FDF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2D9DF-C6AA-6340-B915-2DAA8DF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41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D86-120E-164C-A0F9-FDBA7DEA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F33F2B-98EA-E949-8B02-9AB6E5D4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87661-CFFD-3A45-A7D8-60B2BE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AE760-9210-424D-A68E-4EECA157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14F7-2DAF-864F-9E3E-21B17723F2B3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58792E-AAFC-9F41-A818-3D5F571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A32D4-89F4-0C41-B28D-3210C63D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78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1BE14B3-9067-FB4F-BA36-67EA408201F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43599" y="6320802"/>
            <a:ext cx="1325568" cy="155853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D7891-EA2C-6145-868D-5629332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lang="en-US" altLang="ko-KR" sz="3200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A8907-E415-7F48-BED6-1D735B7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73A7D-5C17-5948-BCBD-2588C4B5A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E10E-9721-C946-A6DE-A650AC997C08}" type="datetime1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7E613-EC74-8643-AB79-A0B85C9D9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C559-4999-2B4A-9A23-D0BCB2814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40258-8E58-FD41-937D-FAFCFB30F740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rownbears.tistory.com/8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eakstarberry/DRF_View" TargetMode="External"/><Relationship Id="rId2" Type="http://schemas.openxmlformats.org/officeDocument/2006/relationships/hyperlink" Target="https://github.com/encode/django-rest-framewor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5FE6-8B1A-0444-BCDE-4E1C1F95D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EAE23E8-8817-D545-BEC3-50CF6A5867EC}"/>
              </a:ext>
            </a:extLst>
          </p:cNvPr>
          <p:cNvSpPr txBox="1">
            <a:spLocks/>
          </p:cNvSpPr>
          <p:nvPr/>
        </p:nvSpPr>
        <p:spPr>
          <a:xfrm>
            <a:off x="597295" y="4561205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kumimoji="1" lang="en-US" altLang="ko-KR" dirty="0">
                <a:ln w="0"/>
                <a:solidFill>
                  <a:schemeClr val="bg1"/>
                </a:solidFill>
              </a:rPr>
              <a:t>10</a:t>
            </a:r>
            <a:r>
              <a:rPr kumimoji="1" lang="ko-KR" altLang="en-US" dirty="0">
                <a:ln w="0"/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ln w="0"/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ln w="0"/>
                <a:solidFill>
                  <a:schemeClr val="bg1"/>
                </a:solidFill>
              </a:rPr>
              <a:t>주차 정기 세션</a:t>
            </a:r>
            <a:endParaRPr kumimoji="1" lang="en-US" altLang="ko-KR" dirty="0">
              <a:ln w="0"/>
              <a:solidFill>
                <a:schemeClr val="bg1"/>
              </a:solidFill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dirty="0" err="1">
                <a:ln w="0"/>
                <a:solidFill>
                  <a:schemeClr val="bg1"/>
                </a:solidFill>
              </a:rPr>
              <a:t>Views_of_DRF_LIKELION</a:t>
            </a:r>
            <a:endParaRPr kumimoji="1" lang="en-US" altLang="ko-KR" dirty="0">
              <a:ln w="0"/>
              <a:solidFill>
                <a:schemeClr val="bg1"/>
              </a:solidFill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Session by PGH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BA702-C493-CA46-ABD1-A370325440E2}"/>
              </a:ext>
            </a:extLst>
          </p:cNvPr>
          <p:cNvSpPr/>
          <p:nvPr/>
        </p:nvSpPr>
        <p:spPr>
          <a:xfrm>
            <a:off x="471058" y="2209323"/>
            <a:ext cx="5281156" cy="10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멋쟁이 사자처럼</a:t>
            </a:r>
            <a:r>
              <a:rPr kumimoji="1" lang="en-US" altLang="ko-KR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7</a:t>
            </a: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기 삼육대학교</a:t>
            </a: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CB3DB-BFDE-F846-ADB5-AF185E1FF79E}"/>
              </a:ext>
            </a:extLst>
          </p:cNvPr>
          <p:cNvSpPr/>
          <p:nvPr/>
        </p:nvSpPr>
        <p:spPr>
          <a:xfrm>
            <a:off x="471058" y="1388390"/>
            <a:ext cx="607859" cy="268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ko-KR" sz="14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7848A8-E7FB-4845-8006-ECD3C93E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295" y="2243139"/>
            <a:ext cx="2740176" cy="4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7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10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Mixin</a:t>
              </a:r>
              <a:endParaRPr kumimoji="1" lang="en-US" altLang="ko-KR" sz="48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6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Mixin</a:t>
            </a:r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다중상속</a:t>
            </a:r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/>
              <a:t>사용 목적</a:t>
            </a:r>
            <a:endParaRPr kumimoji="1" lang="en-US" altLang="ko-KR" sz="3200" dirty="0"/>
          </a:p>
          <a:p>
            <a:pPr lvl="1"/>
            <a:r>
              <a:rPr kumimoji="1" lang="ko-KR" altLang="en-US" sz="2800" dirty="0"/>
              <a:t>반복을 줄이기 위해서 쓴다</a:t>
            </a:r>
            <a:r>
              <a:rPr kumimoji="1" lang="en-US" altLang="ko-KR" sz="2800" dirty="0"/>
              <a:t>.</a:t>
            </a:r>
          </a:p>
          <a:p>
            <a:pPr lvl="1"/>
            <a:endParaRPr kumimoji="1" lang="en-US" altLang="ko-KR" sz="2800" dirty="0"/>
          </a:p>
          <a:p>
            <a:r>
              <a:rPr kumimoji="1" lang="ko-KR" altLang="en-US" sz="3200" dirty="0"/>
              <a:t>장점</a:t>
            </a:r>
            <a:endParaRPr kumimoji="1" lang="en-US" altLang="ko-KR" sz="3200" dirty="0"/>
          </a:p>
          <a:p>
            <a:pPr lvl="1"/>
            <a:r>
              <a:rPr kumimoji="1" lang="ko-KR" altLang="en-US" sz="2800" dirty="0"/>
              <a:t>코드의 재활용성을 높일 수 있다</a:t>
            </a:r>
            <a:r>
              <a:rPr kumimoji="1" lang="en-US" altLang="ko-KR" sz="2800" dirty="0"/>
              <a:t>.</a:t>
            </a:r>
          </a:p>
          <a:p>
            <a:pPr lvl="1"/>
            <a:r>
              <a:rPr kumimoji="1" lang="ko-KR" altLang="en-US" sz="2800" dirty="0"/>
              <a:t>자유도 또한 어느정도  보장할 수 있다</a:t>
            </a:r>
            <a:r>
              <a:rPr kumimoji="1" lang="en-US" altLang="ko-KR" sz="28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886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12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ViewSet</a:t>
              </a:r>
              <a:endParaRPr kumimoji="1" lang="en-US" altLang="ko-KR" sz="48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ViewSet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488"/>
            <a:ext cx="10515600" cy="4351338"/>
          </a:xfrm>
        </p:spPr>
        <p:txBody>
          <a:bodyPr>
            <a:normAutofit lnSpcReduction="10000"/>
          </a:bodyPr>
          <a:lstStyle/>
          <a:p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정의</a:t>
            </a:r>
            <a:endParaRPr kumimoji="1" lang="en-US" altLang="ko-KR" sz="3200" dirty="0"/>
          </a:p>
          <a:p>
            <a:pPr lvl="1"/>
            <a:r>
              <a:rPr kumimoji="1" lang="ko-KR" altLang="en-US" sz="2800" dirty="0"/>
              <a:t>단일클래스에서 관련 </a:t>
            </a:r>
            <a:r>
              <a:rPr kumimoji="1" lang="en-US" altLang="ko-KR" sz="2800" dirty="0"/>
              <a:t>view</a:t>
            </a:r>
            <a:r>
              <a:rPr kumimoji="1" lang="ko-KR" altLang="en-US" sz="2800" dirty="0"/>
              <a:t>들의 집합 </a:t>
            </a:r>
            <a:endParaRPr kumimoji="1" lang="en-US" altLang="ko-KR" sz="2800" dirty="0"/>
          </a:p>
          <a:p>
            <a:pPr lvl="1"/>
            <a:endParaRPr kumimoji="1" lang="en-US" altLang="ko-KR" dirty="0"/>
          </a:p>
          <a:p>
            <a:r>
              <a:rPr kumimoji="1" lang="en-US" altLang="ko-KR" sz="2800" dirty="0" err="1"/>
              <a:t>ViewSet</a:t>
            </a:r>
            <a:r>
              <a:rPr kumimoji="1" lang="ko-KR" altLang="en-US" sz="2800" dirty="0"/>
              <a:t>을 통해 일반적으로 할 수 없지만 자동으로 </a:t>
            </a:r>
            <a:r>
              <a:rPr kumimoji="1" lang="en-US" altLang="ko-KR" sz="2800" dirty="0" err="1"/>
              <a:t>url</a:t>
            </a:r>
            <a:r>
              <a:rPr kumimoji="1" lang="ko-KR" altLang="en-US" sz="2800" dirty="0"/>
              <a:t>설정파일이 생성되는 것을 허용하게 된다</a:t>
            </a:r>
            <a:r>
              <a:rPr kumimoji="1" lang="en-US" altLang="ko-KR" sz="2800" dirty="0"/>
              <a:t>.</a:t>
            </a:r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참고자료</a:t>
            </a:r>
            <a:r>
              <a:rPr kumimoji="1" lang="en-US" altLang="ko-KR" sz="2800" dirty="0"/>
              <a:t>: </a:t>
            </a:r>
            <a:r>
              <a:rPr lang="en-US" altLang="ko-KR" sz="2800" dirty="0">
                <a:hlinkClick r:id="rId2"/>
              </a:rPr>
              <a:t>https://brownbears.tistory.com/82</a:t>
            </a:r>
            <a:endParaRPr kumimoji="1"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22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ViewSet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@action</a:t>
            </a:r>
          </a:p>
          <a:p>
            <a:pPr lvl="1"/>
            <a:r>
              <a:rPr kumimoji="1" lang="en-US" altLang="ko-KR" sz="2800" dirty="0"/>
              <a:t>CRUD</a:t>
            </a:r>
            <a:r>
              <a:rPr kumimoji="1" lang="ko-KR" altLang="en-US" sz="2800" dirty="0"/>
              <a:t> 이외에 커스터마이징을 하고 싶을 때 쓰는 </a:t>
            </a:r>
            <a:r>
              <a:rPr kumimoji="1" lang="ko-KR" altLang="en-US" sz="2800" dirty="0" err="1"/>
              <a:t>데코레이터이다</a:t>
            </a:r>
            <a:r>
              <a:rPr kumimoji="1" lang="en-US" altLang="ko-KR" sz="2800" dirty="0"/>
              <a:t>.</a:t>
            </a:r>
          </a:p>
          <a:p>
            <a:pPr lvl="1"/>
            <a:r>
              <a:rPr kumimoji="1" lang="en-US" altLang="ko-KR" sz="2800" dirty="0" err="1"/>
              <a:t>ViewSet</a:t>
            </a:r>
            <a:r>
              <a:rPr kumimoji="1" lang="ko-KR" altLang="en-US" sz="2800" dirty="0"/>
              <a:t>에 </a:t>
            </a:r>
            <a:r>
              <a:rPr kumimoji="1" lang="ko-KR" altLang="en-US" sz="2800" dirty="0" err="1"/>
              <a:t>어느정도의</a:t>
            </a:r>
            <a:r>
              <a:rPr kumimoji="1" lang="ko-KR" altLang="en-US" sz="2800" dirty="0"/>
              <a:t> 자유도를 부여해 준다</a:t>
            </a:r>
            <a:r>
              <a:rPr kumimoji="1" lang="en-US" altLang="ko-KR" sz="2800" dirty="0"/>
              <a:t>.</a:t>
            </a:r>
          </a:p>
          <a:p>
            <a:pPr lvl="1"/>
            <a:r>
              <a:rPr kumimoji="1" lang="ko-KR" altLang="en-US" sz="2800" dirty="0"/>
              <a:t>기본적으로 </a:t>
            </a:r>
            <a:r>
              <a:rPr kumimoji="1" lang="en-US" altLang="ko-KR" sz="2800" dirty="0"/>
              <a:t>‘GET’</a:t>
            </a:r>
            <a:r>
              <a:rPr kumimoji="1" lang="ko-KR" altLang="en-US" sz="2800" dirty="0"/>
              <a:t>방식의 </a:t>
            </a:r>
            <a:r>
              <a:rPr kumimoji="1" lang="en-US" altLang="ko-KR" sz="2800" dirty="0"/>
              <a:t>method</a:t>
            </a:r>
            <a:r>
              <a:rPr kumimoji="1" lang="ko-KR" altLang="en-US" sz="2800" dirty="0"/>
              <a:t>를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취한다</a:t>
            </a:r>
            <a:r>
              <a:rPr kumimoji="1" lang="en-US" altLang="ko-KR" sz="2800"/>
              <a:t>.</a:t>
            </a:r>
            <a:endParaRPr kumimoji="1"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23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5FE6-8B1A-0444-BCDE-4E1C1F95D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BB71B6A-A9DA-2944-9C19-A50A6BF37985}"/>
              </a:ext>
            </a:extLst>
          </p:cNvPr>
          <p:cNvSpPr txBox="1">
            <a:spLocks/>
          </p:cNvSpPr>
          <p:nvPr/>
        </p:nvSpPr>
        <p:spPr>
          <a:xfrm>
            <a:off x="1464627" y="3148801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kumimoji="1" lang="en-US" altLang="ko-KR" sz="4800" b="1" dirty="0">
                <a:ln w="0"/>
                <a:solidFill>
                  <a:schemeClr val="bg1"/>
                </a:solidFill>
                <a:latin typeface="Montserrat" pitchFamily="2" charset="0"/>
              </a:rPr>
              <a:t>HACK YOUR LIFE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kumimoji="1" lang="ko-KR" altLang="en-US" sz="20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멋쟁이 사자처럼 삼육대학교</a:t>
            </a:r>
            <a:endParaRPr kumimoji="1" lang="en-US" altLang="ko-KR" sz="700" dirty="0">
              <a:ln w="0"/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91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4FED29-93D8-A948-81F6-D43B59106213}"/>
              </a:ext>
            </a:extLst>
          </p:cNvPr>
          <p:cNvSpPr/>
          <p:nvPr/>
        </p:nvSpPr>
        <p:spPr>
          <a:xfrm>
            <a:off x="1344900" y="2620483"/>
            <a:ext cx="7975251" cy="3029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Views of DRF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API view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Mixins</a:t>
            </a:r>
            <a:endParaRPr lang="en-US" altLang="ko-KR" sz="26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Generic CBV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ViewSet</a:t>
            </a:r>
            <a:endParaRPr lang="en-US" altLang="ko-KR" sz="26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29BA58-482D-5A4F-A53F-14C16647B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6" name="텍스트상자 10">
            <a:extLst>
              <a:ext uri="{FF2B5EF4-FFF2-40B4-BE49-F238E27FC236}">
                <a16:creationId xmlns:a16="http://schemas.microsoft.com/office/drawing/2014/main" id="{CBC2EF6B-DDA1-F74D-9CA3-7922ADB00937}"/>
              </a:ext>
            </a:extLst>
          </p:cNvPr>
          <p:cNvSpPr txBox="1"/>
          <p:nvPr/>
        </p:nvSpPr>
        <p:spPr>
          <a:xfrm>
            <a:off x="1344900" y="1207905"/>
            <a:ext cx="732475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6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TITLE LIKELION(</a:t>
            </a:r>
            <a:r>
              <a:rPr kumimoji="1" lang="ko-KR" altLang="en-US" sz="3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목 차</a:t>
            </a:r>
            <a:r>
              <a:rPr kumimoji="1" lang="en-US" altLang="ko-KR" sz="3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8983637-E195-8B47-855B-531D7271CA07}"/>
              </a:ext>
            </a:extLst>
          </p:cNvPr>
          <p:cNvSpPr/>
          <p:nvPr/>
        </p:nvSpPr>
        <p:spPr>
          <a:xfrm>
            <a:off x="1083875" y="1235670"/>
            <a:ext cx="145569" cy="500108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  <a:ln>
            <a:solidFill>
              <a:srgbClr val="F39822"/>
            </a:solidFill>
          </a:ln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116599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Views of DRF</a:t>
              </a: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Views of DRF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F3A4C3-ABEB-473D-9493-50A654020E32}"/>
              </a:ext>
            </a:extLst>
          </p:cNvPr>
          <p:cNvSpPr/>
          <p:nvPr/>
        </p:nvSpPr>
        <p:spPr>
          <a:xfrm>
            <a:off x="911157" y="1468876"/>
            <a:ext cx="10369685" cy="452336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CEFCF-1DED-4FA7-AEA0-0E2463FB4DC5}"/>
              </a:ext>
            </a:extLst>
          </p:cNvPr>
          <p:cNvCxnSpPr/>
          <p:nvPr/>
        </p:nvCxnSpPr>
        <p:spPr>
          <a:xfrm>
            <a:off x="1731523" y="2140085"/>
            <a:ext cx="0" cy="3249038"/>
          </a:xfrm>
          <a:prstGeom prst="line">
            <a:avLst/>
          </a:prstGeom>
          <a:ln w="635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1347BB-A6B5-4692-A946-85EC1D267F34}"/>
              </a:ext>
            </a:extLst>
          </p:cNvPr>
          <p:cNvCxnSpPr/>
          <p:nvPr/>
        </p:nvCxnSpPr>
        <p:spPr>
          <a:xfrm>
            <a:off x="1702339" y="5389123"/>
            <a:ext cx="5593405" cy="0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>
            <a:extLst>
              <a:ext uri="{FF2B5EF4-FFF2-40B4-BE49-F238E27FC236}">
                <a16:creationId xmlns:a16="http://schemas.microsoft.com/office/drawing/2014/main" id="{E55F2EFB-1E4B-493C-9EFD-7906F142183C}"/>
              </a:ext>
            </a:extLst>
          </p:cNvPr>
          <p:cNvSpPr/>
          <p:nvPr/>
        </p:nvSpPr>
        <p:spPr>
          <a:xfrm flipH="1" flipV="1">
            <a:off x="2068749" y="1224390"/>
            <a:ext cx="9285050" cy="3803505"/>
          </a:xfrm>
          <a:prstGeom prst="arc">
            <a:avLst>
              <a:gd name="adj1" fmla="val 15946939"/>
              <a:gd name="adj2" fmla="val 64650"/>
            </a:avLst>
          </a:prstGeom>
          <a:ln w="50800">
            <a:solidFill>
              <a:srgbClr val="F3A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E05CD-42E2-4853-812B-4C3C3948B9D5}"/>
              </a:ext>
            </a:extLst>
          </p:cNvPr>
          <p:cNvSpPr txBox="1"/>
          <p:nvPr/>
        </p:nvSpPr>
        <p:spPr>
          <a:xfrm>
            <a:off x="1504631" y="2601307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APIView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EAB5D-98A0-4351-BF3C-8B7A5404FE69}"/>
              </a:ext>
            </a:extLst>
          </p:cNvPr>
          <p:cNvSpPr txBox="1"/>
          <p:nvPr/>
        </p:nvSpPr>
        <p:spPr>
          <a:xfrm>
            <a:off x="1947197" y="3416047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Mixins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A2C11-B808-4E21-9E5B-B53588BAABBF}"/>
              </a:ext>
            </a:extLst>
          </p:cNvPr>
          <p:cNvSpPr txBox="1"/>
          <p:nvPr/>
        </p:nvSpPr>
        <p:spPr>
          <a:xfrm>
            <a:off x="3461556" y="4122198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Generic CBV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3661A-0A2E-4ED9-93DF-3820FDF74F72}"/>
              </a:ext>
            </a:extLst>
          </p:cNvPr>
          <p:cNvSpPr txBox="1"/>
          <p:nvPr/>
        </p:nvSpPr>
        <p:spPr>
          <a:xfrm>
            <a:off x="5081123" y="4678436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ViewSet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E67AF-77A3-4D17-976E-17117EA4A188}"/>
              </a:ext>
            </a:extLst>
          </p:cNvPr>
          <p:cNvSpPr txBox="1"/>
          <p:nvPr/>
        </p:nvSpPr>
        <p:spPr>
          <a:xfrm>
            <a:off x="911157" y="230993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코드의 복잡도</a:t>
            </a:r>
          </a:p>
        </p:txBody>
      </p:sp>
    </p:spTree>
    <p:extLst>
      <p:ext uri="{BB962C8B-B14F-4D97-AF65-F5344CB8AC3E}">
        <p14:creationId xmlns:p14="http://schemas.microsoft.com/office/powerpoint/2010/main" val="221279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Views of DRF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F3A4C3-ABEB-473D-9493-50A654020E32}"/>
              </a:ext>
            </a:extLst>
          </p:cNvPr>
          <p:cNvSpPr/>
          <p:nvPr/>
        </p:nvSpPr>
        <p:spPr>
          <a:xfrm>
            <a:off x="911157" y="1468876"/>
            <a:ext cx="10369685" cy="452336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5E00F1E-D899-45E5-B9B1-B0700AB0231A}"/>
              </a:ext>
            </a:extLst>
          </p:cNvPr>
          <p:cNvGrpSpPr/>
          <p:nvPr/>
        </p:nvGrpSpPr>
        <p:grpSpPr>
          <a:xfrm>
            <a:off x="3874871" y="1853512"/>
            <a:ext cx="4972567" cy="3682313"/>
            <a:chOff x="3874871" y="1853512"/>
            <a:chExt cx="4972567" cy="3682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22835A9-787C-497E-AEB9-E999856F394E}"/>
                </a:ext>
              </a:extLst>
            </p:cNvPr>
            <p:cNvCxnSpPr>
              <a:cxnSpLocks/>
            </p:cNvCxnSpPr>
            <p:nvPr/>
          </p:nvCxnSpPr>
          <p:spPr>
            <a:xfrm>
              <a:off x="5719864" y="2866768"/>
              <a:ext cx="1352145" cy="0"/>
            </a:xfrm>
            <a:prstGeom prst="line">
              <a:avLst/>
            </a:prstGeom>
            <a:ln w="63500">
              <a:solidFill>
                <a:srgbClr val="F3A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C476ED9-B1C6-4BED-833B-E1607C3B583A}"/>
                </a:ext>
              </a:extLst>
            </p:cNvPr>
            <p:cNvSpPr/>
            <p:nvPr/>
          </p:nvSpPr>
          <p:spPr>
            <a:xfrm>
              <a:off x="3874871" y="1853512"/>
              <a:ext cx="4972567" cy="3682313"/>
            </a:xfrm>
            <a:prstGeom prst="triangle">
              <a:avLst/>
            </a:prstGeom>
            <a:noFill/>
            <a:ln w="63500">
              <a:solidFill>
                <a:srgbClr val="F3A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9129D5C-DACC-425C-B8B7-483B90B67877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>
              <a:off x="5118013" y="3694669"/>
              <a:ext cx="2518463" cy="16477"/>
            </a:xfrm>
            <a:prstGeom prst="line">
              <a:avLst/>
            </a:prstGeom>
            <a:ln w="63500">
              <a:solidFill>
                <a:srgbClr val="F3A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689A673-FF4C-4D65-8EB7-02C08C66AFBF}"/>
                </a:ext>
              </a:extLst>
            </p:cNvPr>
            <p:cNvCxnSpPr>
              <a:cxnSpLocks/>
            </p:cNvCxnSpPr>
            <p:nvPr/>
          </p:nvCxnSpPr>
          <p:spPr>
            <a:xfrm>
              <a:off x="4547286" y="4555524"/>
              <a:ext cx="3632887" cy="0"/>
            </a:xfrm>
            <a:prstGeom prst="line">
              <a:avLst/>
            </a:prstGeom>
            <a:ln w="63500">
              <a:solidFill>
                <a:srgbClr val="F3A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A8921-9C9D-412B-BBD1-BF4EA9CAD625}"/>
              </a:ext>
            </a:extLst>
          </p:cNvPr>
          <p:cNvSpPr txBox="1"/>
          <p:nvPr/>
        </p:nvSpPr>
        <p:spPr>
          <a:xfrm>
            <a:off x="5346278" y="2221986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ViewSet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04C3D1-8290-417E-8BC0-9D42003BC5AC}"/>
              </a:ext>
            </a:extLst>
          </p:cNvPr>
          <p:cNvSpPr txBox="1"/>
          <p:nvPr/>
        </p:nvSpPr>
        <p:spPr>
          <a:xfrm>
            <a:off x="5346277" y="3111454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Generic CBV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E64A69-5038-45FC-A709-CBD73BC34401}"/>
              </a:ext>
            </a:extLst>
          </p:cNvPr>
          <p:cNvSpPr txBox="1"/>
          <p:nvPr/>
        </p:nvSpPr>
        <p:spPr>
          <a:xfrm>
            <a:off x="5346276" y="4000922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Mixins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85E36-5EAB-4FCD-AAC2-3A32F7125E02}"/>
              </a:ext>
            </a:extLst>
          </p:cNvPr>
          <p:cNvSpPr txBox="1"/>
          <p:nvPr/>
        </p:nvSpPr>
        <p:spPr>
          <a:xfrm>
            <a:off x="5346275" y="4890390"/>
            <a:ext cx="202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APIView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7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참고 </a:t>
            </a:r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https://github.com/encode/django-rest-framework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https://github.com/sneakstarberry/DRF_View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58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7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API View</a:t>
              </a: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36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API View</a:t>
            </a:r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3200" dirty="0"/>
          </a:p>
          <a:p>
            <a:r>
              <a:rPr kumimoji="1" lang="ko-KR" altLang="en-US" sz="3200" dirty="0"/>
              <a:t>장점</a:t>
            </a:r>
            <a:endParaRPr kumimoji="1" lang="en-US" altLang="ko-KR" sz="3200" dirty="0"/>
          </a:p>
          <a:p>
            <a:pPr lvl="1"/>
            <a:r>
              <a:rPr kumimoji="1" lang="ko-KR" altLang="en-US" sz="2800" dirty="0"/>
              <a:t>자신의 마음대로 코드를 작성할 수 있다</a:t>
            </a:r>
            <a:r>
              <a:rPr kumimoji="1" lang="en-US" altLang="ko-KR" sz="2800" dirty="0"/>
              <a:t>.</a:t>
            </a:r>
          </a:p>
          <a:p>
            <a:pPr lvl="1"/>
            <a:endParaRPr kumimoji="1" lang="en-US" altLang="ko-KR" sz="2800" dirty="0"/>
          </a:p>
          <a:p>
            <a:r>
              <a:rPr kumimoji="1" lang="ko-KR" altLang="en-US" sz="3200" dirty="0"/>
              <a:t>단점</a:t>
            </a:r>
            <a:endParaRPr kumimoji="1" lang="en-US" altLang="ko-KR" sz="3200" dirty="0"/>
          </a:p>
          <a:p>
            <a:pPr lvl="1"/>
            <a:r>
              <a:rPr kumimoji="1" lang="en-US" altLang="ko-KR" sz="2800" dirty="0"/>
              <a:t>CBV</a:t>
            </a:r>
            <a:r>
              <a:rPr kumimoji="1" lang="ko-KR" altLang="en-US" sz="2800" dirty="0"/>
              <a:t>의 장점인 중복되는 코드제거를 하지 못한다</a:t>
            </a:r>
            <a:r>
              <a:rPr kumimoji="1" lang="en-US" altLang="ko-KR" sz="28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673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5F1C-4B1E-FC4C-9D82-60DB8B2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API View </a:t>
            </a:r>
            <a:r>
              <a: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핵심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7FE5F-7015-D347-86CD-D6500E97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800" dirty="0"/>
              <a:t>Response</a:t>
            </a:r>
          </a:p>
          <a:p>
            <a:pPr lvl="1"/>
            <a:r>
              <a:rPr kumimoji="1" lang="ko-KR" altLang="en-US" sz="2400" dirty="0"/>
              <a:t>클라이언트가 요청한 형태로 콘텐츠를 렌더링 해준다</a:t>
            </a:r>
            <a:r>
              <a:rPr kumimoji="1" lang="en-US" altLang="ko-KR" sz="2400" dirty="0"/>
              <a:t>.</a:t>
            </a:r>
          </a:p>
          <a:p>
            <a:r>
              <a:rPr kumimoji="1" lang="en-US" altLang="ko-KR" sz="2800" dirty="0"/>
              <a:t>Status</a:t>
            </a:r>
          </a:p>
          <a:p>
            <a:pPr lvl="1"/>
            <a:r>
              <a:rPr kumimoji="1" lang="en-US" altLang="ko-KR" sz="2400" dirty="0"/>
              <a:t>HTTP</a:t>
            </a:r>
            <a:r>
              <a:rPr kumimoji="1" lang="ko-KR" altLang="en-US" sz="2400" dirty="0"/>
              <a:t>에서 제공하는 상태코드는 숫자로 되어있지만 </a:t>
            </a:r>
            <a:r>
              <a:rPr kumimoji="1" lang="en-US" altLang="ko-KR" sz="2400" dirty="0"/>
              <a:t>REST</a:t>
            </a:r>
            <a:r>
              <a:rPr kumimoji="1" lang="ko-KR" altLang="en-US" sz="2400" dirty="0"/>
              <a:t>프레임 워크에서는 문자 형태의 식별자를 제공하여 상태를 좀더 잘 구분할 수 있도록 해준다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 </a:t>
            </a:r>
            <a:endParaRPr kumimoji="1" lang="en-US" altLang="ko-KR" sz="24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174EF-64A1-A54F-8933-A4550DE63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41463-2B1C-4BB1-8CEA-7A04B544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22" y="4537485"/>
            <a:ext cx="9075329" cy="10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55415"/>
      </p:ext>
    </p:extLst>
  </p:cSld>
  <p:clrMapOvr>
    <a:masterClrMapping/>
  </p:clrMapOvr>
</p:sld>
</file>

<file path=ppt/theme/theme1.xml><?xml version="1.0" encoding="utf-8"?>
<a:theme xmlns:a="http://schemas.openxmlformats.org/drawingml/2006/main" name="likel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kelion" id="{BE52A325-B92E-DC4D-B1B1-070A3090594C}" vid="{EBDC135F-C26B-934B-BE38-9558F84780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likelion</Template>
  <TotalTime>4738</TotalTime>
  <Pages>88</Pages>
  <Words>250</Words>
  <Characters>0</Characters>
  <Application>Microsoft Office PowerPoint</Application>
  <DocSecurity>0</DocSecurity>
  <PresentationFormat>와이드스크린</PresentationFormat>
  <Lines>0</Lines>
  <Paragraphs>90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SpoqaHanSans Light</vt:lpstr>
      <vt:lpstr>Wingdings</vt:lpstr>
      <vt:lpstr>Montserrat</vt:lpstr>
      <vt:lpstr>08서울남산체 EB</vt:lpstr>
      <vt:lpstr>SpoqaHanSans</vt:lpstr>
      <vt:lpstr>맑은 고딕</vt:lpstr>
      <vt:lpstr>Arial</vt:lpstr>
      <vt:lpstr>likelion</vt:lpstr>
      <vt:lpstr>PowerPoint 프레젠테이션</vt:lpstr>
      <vt:lpstr>PowerPoint 프레젠테이션</vt:lpstr>
      <vt:lpstr>PowerPoint 프레젠테이션</vt:lpstr>
      <vt:lpstr>Views of DRF</vt:lpstr>
      <vt:lpstr>Views of DRF</vt:lpstr>
      <vt:lpstr>참고 git</vt:lpstr>
      <vt:lpstr>PowerPoint 프레젠테이션</vt:lpstr>
      <vt:lpstr>API View</vt:lpstr>
      <vt:lpstr>API View 핵심</vt:lpstr>
      <vt:lpstr>PowerPoint 프레젠테이션</vt:lpstr>
      <vt:lpstr>Mixin(다중상속)</vt:lpstr>
      <vt:lpstr>PowerPoint 프레젠테이션</vt:lpstr>
      <vt:lpstr>ViewSet</vt:lpstr>
      <vt:lpstr>ViewSet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흥미 붙이기</dc:title>
  <dc:creator>배성현</dc:creator>
  <cp:lastModifiedBy>박 기홍</cp:lastModifiedBy>
  <cp:revision>292</cp:revision>
  <cp:lastPrinted>2018-07-30T19:39:30Z</cp:lastPrinted>
  <dcterms:modified xsi:type="dcterms:W3CDTF">2019-10-10T03:43:16Z</dcterms:modified>
</cp:coreProperties>
</file>